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4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2" y="-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>蓝白</Template>
  <TotalTime>81</TotalTime>
  <Words>1168</Words>
  <Application>Microsoft Office PowerPoint</Application>
  <PresentationFormat>全屏显示(4:3)</PresentationFormat>
  <Paragraphs>122</Paragraphs>
  <Slides>16</Slides>
  <Notes>15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16</vt:i4>
      </vt:variant>
    </vt:vector>
  </HeadingPairs>
  <TitlesOfParts>
    <vt:vector size="19" baseType="lpstr">
      <vt:lpstr>通用_蓝</vt:lpstr>
      <vt:lpstr>1_通用_蓝</vt:lpstr>
      <vt:lpstr>夏至</vt:lpstr>
      <vt:lpstr>费用分摊ARP处理方法</vt:lpstr>
      <vt:lpstr>幻灯片 2</vt:lpstr>
      <vt:lpstr>1.1 一般费用分摊业务场景</vt:lpstr>
      <vt:lpstr>1.2 一般费用分摊标准流程及操作</vt:lpstr>
      <vt:lpstr>1.2 一般费用分摊标准流程及操作</vt:lpstr>
      <vt:lpstr>1.2 一般费用分摊标准操作及流程</vt:lpstr>
      <vt:lpstr>1.2 一般费用分摊标准操作及流程</vt:lpstr>
      <vt:lpstr>幻灯片 8</vt:lpstr>
      <vt:lpstr>2.1 公共费用分摊业务场景</vt:lpstr>
      <vt:lpstr>2.2 公共费用分摊标准流程及操作</vt:lpstr>
      <vt:lpstr>2.2 公共费用分摊标准流程及操作</vt:lpstr>
      <vt:lpstr>2.2 公共费用分摊标准操作及流程</vt:lpstr>
      <vt:lpstr>2.2 公共费用分摊标准操作及流程</vt:lpstr>
      <vt:lpstr>2.2 公共费用分摊标准操作及流程</vt:lpstr>
      <vt:lpstr>2.2 公共费用分摊标准操作及流程</vt:lpstr>
      <vt:lpstr>2.2 公共费用分摊标准操作及流程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费用分摊ARP处理方法</dc:title>
  <dc:creator>Administrator</dc:creator>
  <cp:lastModifiedBy>unknown</cp:lastModifiedBy>
  <cp:revision>12</cp:revision>
  <dcterms:created xsi:type="dcterms:W3CDTF">2020-07-04T13:06:38Z</dcterms:created>
  <dcterms:modified xsi:type="dcterms:W3CDTF">2020-07-28T01:15:19Z</dcterms:modified>
</cp:coreProperties>
</file>