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CC3300"/>
    <a:srgbClr val="0000CC"/>
    <a:srgbClr val="333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86198" autoAdjust="0"/>
  </p:normalViewPr>
  <p:slideViewPr>
    <p:cSldViewPr>
      <p:cViewPr>
        <p:scale>
          <a:sx n="75" d="100"/>
          <a:sy n="75" d="100"/>
        </p:scale>
        <p:origin x="-142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48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  <p:sld r:id="rId53" collapse="1"/>
      <p:sld r:id="rId54" collapse="1"/>
      <p:sld r:id="rId55" collapse="1"/>
      <p:sld r:id="rId56" collapse="1"/>
      <p:sld r:id="rId57" collapse="1"/>
      <p:sld r:id="rId58" collapse="1"/>
      <p:sld r:id="rId59" collapse="1"/>
      <p:sld r:id="rId60" collapse="1"/>
      <p:sld r:id="rId61" collapse="1"/>
      <p:sld r:id="rId62" collapse="1"/>
      <p:sld r:id="rId63" collapse="1"/>
      <p:sld r:id="rId64" collapse="1"/>
      <p:sld r:id="rId65" collapse="1"/>
      <p:sld r:id="rId66" collapse="1"/>
      <p:sld r:id="rId67" collapse="1"/>
      <p:sld r:id="rId68" collapse="1"/>
      <p:sld r:id="rId69" collapse="1"/>
      <p:sld r:id="rId70" collapse="1"/>
      <p:sld r:id="rId71" collapse="1"/>
      <p:sld r:id="rId72" collapse="1"/>
      <p:sld r:id="rId73" collapse="1"/>
      <p:sld r:id="rId74" collapse="1"/>
      <p:sld r:id="rId75" collapse="1"/>
      <p:sld r:id="rId76" collapse="1"/>
      <p:sld r:id="rId77" collapse="1"/>
      <p:sld r:id="rId78" collapse="1"/>
      <p:sld r:id="rId79" collapse="1"/>
      <p:sld r:id="rId80" collapse="1"/>
      <p:sld r:id="rId81" collapse="1"/>
      <p:sld r:id="rId82" collapse="1"/>
      <p:sld r:id="rId83" collapse="1"/>
      <p:sld r:id="rId84" collapse="1"/>
      <p:sld r:id="rId85" collapse="1"/>
      <p:sld r:id="rId86" collapse="1"/>
      <p:sld r:id="rId87" collapse="1"/>
      <p:sld r:id="rId88" collapse="1"/>
      <p:sld r:id="rId89" collapse="1"/>
      <p:sld r:id="rId90" collapse="1"/>
      <p:sld r:id="rId91" collapse="1"/>
      <p:sld r:id="rId92" collapse="1"/>
      <p:sld r:id="rId93" collapse="1"/>
      <p:sld r:id="rId94" collapse="1"/>
      <p:sld r:id="rId95" collapse="1"/>
      <p:sld r:id="rId96" collapse="1"/>
      <p:sld r:id="rId97" collapse="1"/>
      <p:sld r:id="rId98" collapse="1"/>
      <p:sld r:id="rId99" collapse="1"/>
      <p:sld r:id="rId100" collapse="1"/>
      <p:sld r:id="rId101" collapse="1"/>
      <p:sld r:id="rId102" collapse="1"/>
      <p:sld r:id="rId103" collapse="1"/>
      <p:sld r:id="rId104" collapse="1"/>
      <p:sld r:id="rId105" collapse="1"/>
      <p:sld r:id="rId106" collapse="1"/>
      <p:sld r:id="rId107" collapse="1"/>
      <p:sld r:id="rId108" collapse="1"/>
      <p:sld r:id="rId109" collapse="1"/>
      <p:sld r:id="rId110" collapse="1"/>
      <p:sld r:id="rId111" collapse="1"/>
      <p:sld r:id="rId112" collapse="1"/>
      <p:sld r:id="rId113" collapse="1"/>
      <p:sld r:id="rId114" collapse="1"/>
      <p:sld r:id="rId115" collapse="1"/>
      <p:sld r:id="rId116" collapse="1"/>
      <p:sld r:id="rId117" collapse="1"/>
      <p:sld r:id="rId118" collapse="1"/>
      <p:sld r:id="rId119" collapse="1"/>
      <p:sld r:id="rId120" collapse="1"/>
      <p:sld r:id="rId121" collapse="1"/>
      <p:sld r:id="rId122" collapse="1"/>
      <p:sld r:id="rId123" collapse="1"/>
      <p:sld r:id="rId124" collapse="1"/>
      <p:sld r:id="rId125" collapse="1"/>
      <p:sld r:id="rId126" collapse="1"/>
      <p:sld r:id="rId127" collapse="1"/>
      <p:sld r:id="rId128" collapse="1"/>
      <p:sld r:id="rId129" collapse="1"/>
      <p:sld r:id="rId130" collapse="1"/>
      <p:sld r:id="rId131" collapse="1"/>
      <p:sld r:id="rId132" collapse="1"/>
      <p:sld r:id="rId133" collapse="1"/>
      <p:sld r:id="rId13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2880"/>
        <p:guide pos="2160"/>
      </p:guideLst>
    </p:cSldViewPr>
  </p:notesViewPr>
  <p:gridSpacing cx="73736200" cy="73736200"/>
</p:viewPr>
</file>

<file path=ppt/_rels/viewProps.xml.rels><?xml version="1.0" encoding="UTF-8" standalone="yes"?>
<Relationships xmlns="http://schemas.openxmlformats.org/package/2006/relationships"><Relationship Id="rId26" Type="http://schemas.openxmlformats.org/officeDocument/2006/relationships/slide" Target="slides/slide27.xml"/><Relationship Id="rId117" Type="http://schemas.openxmlformats.org/officeDocument/2006/relationships/slide" Target="slides/slide126.xml"/><Relationship Id="rId21" Type="http://schemas.openxmlformats.org/officeDocument/2006/relationships/slide" Target="slides/slide22.xml"/><Relationship Id="rId42" Type="http://schemas.openxmlformats.org/officeDocument/2006/relationships/slide" Target="slides/slide43.xml"/><Relationship Id="rId47" Type="http://schemas.openxmlformats.org/officeDocument/2006/relationships/slide" Target="slides/slide48.xml"/><Relationship Id="rId63" Type="http://schemas.openxmlformats.org/officeDocument/2006/relationships/slide" Target="slides/slide68.xml"/><Relationship Id="rId68" Type="http://schemas.openxmlformats.org/officeDocument/2006/relationships/slide" Target="slides/slide73.xml"/><Relationship Id="rId84" Type="http://schemas.openxmlformats.org/officeDocument/2006/relationships/slide" Target="slides/slide89.xml"/><Relationship Id="rId89" Type="http://schemas.openxmlformats.org/officeDocument/2006/relationships/slide" Target="slides/slide94.xml"/><Relationship Id="rId112" Type="http://schemas.openxmlformats.org/officeDocument/2006/relationships/slide" Target="slides/slide120.xml"/><Relationship Id="rId133" Type="http://schemas.openxmlformats.org/officeDocument/2006/relationships/slide" Target="slides/slide149.xml"/><Relationship Id="rId16" Type="http://schemas.openxmlformats.org/officeDocument/2006/relationships/slide" Target="slides/slide17.xml"/><Relationship Id="rId107" Type="http://schemas.openxmlformats.org/officeDocument/2006/relationships/slide" Target="slides/slide114.xml"/><Relationship Id="rId11" Type="http://schemas.openxmlformats.org/officeDocument/2006/relationships/slide" Target="slides/slide12.xml"/><Relationship Id="rId32" Type="http://schemas.openxmlformats.org/officeDocument/2006/relationships/slide" Target="slides/slide33.xml"/><Relationship Id="rId37" Type="http://schemas.openxmlformats.org/officeDocument/2006/relationships/slide" Target="slides/slide38.xml"/><Relationship Id="rId53" Type="http://schemas.openxmlformats.org/officeDocument/2006/relationships/slide" Target="slides/slide55.xml"/><Relationship Id="rId58" Type="http://schemas.openxmlformats.org/officeDocument/2006/relationships/slide" Target="slides/slide62.xml"/><Relationship Id="rId74" Type="http://schemas.openxmlformats.org/officeDocument/2006/relationships/slide" Target="slides/slide79.xml"/><Relationship Id="rId79" Type="http://schemas.openxmlformats.org/officeDocument/2006/relationships/slide" Target="slides/slide84.xml"/><Relationship Id="rId102" Type="http://schemas.openxmlformats.org/officeDocument/2006/relationships/slide" Target="slides/slide109.xml"/><Relationship Id="rId123" Type="http://schemas.openxmlformats.org/officeDocument/2006/relationships/slide" Target="slides/slide133.xml"/><Relationship Id="rId128" Type="http://schemas.openxmlformats.org/officeDocument/2006/relationships/slide" Target="slides/slide143.xml"/><Relationship Id="rId5" Type="http://schemas.openxmlformats.org/officeDocument/2006/relationships/slide" Target="slides/slide6.xml"/><Relationship Id="rId90" Type="http://schemas.openxmlformats.org/officeDocument/2006/relationships/slide" Target="slides/slide96.xml"/><Relationship Id="rId95" Type="http://schemas.openxmlformats.org/officeDocument/2006/relationships/slide" Target="slides/slide101.xml"/><Relationship Id="rId14" Type="http://schemas.openxmlformats.org/officeDocument/2006/relationships/slide" Target="slides/slide15.xml"/><Relationship Id="rId22" Type="http://schemas.openxmlformats.org/officeDocument/2006/relationships/slide" Target="slides/slide23.xml"/><Relationship Id="rId27" Type="http://schemas.openxmlformats.org/officeDocument/2006/relationships/slide" Target="slides/slide28.xml"/><Relationship Id="rId30" Type="http://schemas.openxmlformats.org/officeDocument/2006/relationships/slide" Target="slides/slide31.xml"/><Relationship Id="rId35" Type="http://schemas.openxmlformats.org/officeDocument/2006/relationships/slide" Target="slides/slide36.xml"/><Relationship Id="rId43" Type="http://schemas.openxmlformats.org/officeDocument/2006/relationships/slide" Target="slides/slide44.xml"/><Relationship Id="rId48" Type="http://schemas.openxmlformats.org/officeDocument/2006/relationships/slide" Target="slides/slide49.xml"/><Relationship Id="rId56" Type="http://schemas.openxmlformats.org/officeDocument/2006/relationships/slide" Target="slides/slide60.xml"/><Relationship Id="rId64" Type="http://schemas.openxmlformats.org/officeDocument/2006/relationships/slide" Target="slides/slide69.xml"/><Relationship Id="rId69" Type="http://schemas.openxmlformats.org/officeDocument/2006/relationships/slide" Target="slides/slide74.xml"/><Relationship Id="rId77" Type="http://schemas.openxmlformats.org/officeDocument/2006/relationships/slide" Target="slides/slide82.xml"/><Relationship Id="rId100" Type="http://schemas.openxmlformats.org/officeDocument/2006/relationships/slide" Target="slides/slide106.xml"/><Relationship Id="rId105" Type="http://schemas.openxmlformats.org/officeDocument/2006/relationships/slide" Target="slides/slide112.xml"/><Relationship Id="rId113" Type="http://schemas.openxmlformats.org/officeDocument/2006/relationships/slide" Target="slides/slide121.xml"/><Relationship Id="rId118" Type="http://schemas.openxmlformats.org/officeDocument/2006/relationships/slide" Target="slides/slide127.xml"/><Relationship Id="rId126" Type="http://schemas.openxmlformats.org/officeDocument/2006/relationships/slide" Target="slides/slide141.xml"/><Relationship Id="rId134" Type="http://schemas.openxmlformats.org/officeDocument/2006/relationships/slide" Target="slides/slide150.xml"/><Relationship Id="rId8" Type="http://schemas.openxmlformats.org/officeDocument/2006/relationships/slide" Target="slides/slide9.xml"/><Relationship Id="rId51" Type="http://schemas.openxmlformats.org/officeDocument/2006/relationships/slide" Target="slides/slide53.xml"/><Relationship Id="rId72" Type="http://schemas.openxmlformats.org/officeDocument/2006/relationships/slide" Target="slides/slide77.xml"/><Relationship Id="rId80" Type="http://schemas.openxmlformats.org/officeDocument/2006/relationships/slide" Target="slides/slide85.xml"/><Relationship Id="rId85" Type="http://schemas.openxmlformats.org/officeDocument/2006/relationships/slide" Target="slides/slide90.xml"/><Relationship Id="rId93" Type="http://schemas.openxmlformats.org/officeDocument/2006/relationships/slide" Target="slides/slide99.xml"/><Relationship Id="rId98" Type="http://schemas.openxmlformats.org/officeDocument/2006/relationships/slide" Target="slides/slide104.xml"/><Relationship Id="rId121" Type="http://schemas.openxmlformats.org/officeDocument/2006/relationships/slide" Target="slides/slide131.xml"/><Relationship Id="rId3" Type="http://schemas.openxmlformats.org/officeDocument/2006/relationships/slide" Target="slides/slide4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5" Type="http://schemas.openxmlformats.org/officeDocument/2006/relationships/slide" Target="slides/slide26.xml"/><Relationship Id="rId33" Type="http://schemas.openxmlformats.org/officeDocument/2006/relationships/slide" Target="slides/slide34.xml"/><Relationship Id="rId38" Type="http://schemas.openxmlformats.org/officeDocument/2006/relationships/slide" Target="slides/slide39.xml"/><Relationship Id="rId46" Type="http://schemas.openxmlformats.org/officeDocument/2006/relationships/slide" Target="slides/slide47.xml"/><Relationship Id="rId59" Type="http://schemas.openxmlformats.org/officeDocument/2006/relationships/slide" Target="slides/slide63.xml"/><Relationship Id="rId67" Type="http://schemas.openxmlformats.org/officeDocument/2006/relationships/slide" Target="slides/slide72.xml"/><Relationship Id="rId103" Type="http://schemas.openxmlformats.org/officeDocument/2006/relationships/slide" Target="slides/slide110.xml"/><Relationship Id="rId108" Type="http://schemas.openxmlformats.org/officeDocument/2006/relationships/slide" Target="slides/slide116.xml"/><Relationship Id="rId116" Type="http://schemas.openxmlformats.org/officeDocument/2006/relationships/slide" Target="slides/slide125.xml"/><Relationship Id="rId124" Type="http://schemas.openxmlformats.org/officeDocument/2006/relationships/slide" Target="slides/slide139.xml"/><Relationship Id="rId129" Type="http://schemas.openxmlformats.org/officeDocument/2006/relationships/slide" Target="slides/slide145.xml"/><Relationship Id="rId20" Type="http://schemas.openxmlformats.org/officeDocument/2006/relationships/slide" Target="slides/slide21.xml"/><Relationship Id="rId41" Type="http://schemas.openxmlformats.org/officeDocument/2006/relationships/slide" Target="slides/slide42.xml"/><Relationship Id="rId54" Type="http://schemas.openxmlformats.org/officeDocument/2006/relationships/slide" Target="slides/slide56.xml"/><Relationship Id="rId62" Type="http://schemas.openxmlformats.org/officeDocument/2006/relationships/slide" Target="slides/slide67.xml"/><Relationship Id="rId70" Type="http://schemas.openxmlformats.org/officeDocument/2006/relationships/slide" Target="slides/slide75.xml"/><Relationship Id="rId75" Type="http://schemas.openxmlformats.org/officeDocument/2006/relationships/slide" Target="slides/slide80.xml"/><Relationship Id="rId83" Type="http://schemas.openxmlformats.org/officeDocument/2006/relationships/slide" Target="slides/slide88.xml"/><Relationship Id="rId88" Type="http://schemas.openxmlformats.org/officeDocument/2006/relationships/slide" Target="slides/slide93.xml"/><Relationship Id="rId91" Type="http://schemas.openxmlformats.org/officeDocument/2006/relationships/slide" Target="slides/slide97.xml"/><Relationship Id="rId96" Type="http://schemas.openxmlformats.org/officeDocument/2006/relationships/slide" Target="slides/slide102.xml"/><Relationship Id="rId111" Type="http://schemas.openxmlformats.org/officeDocument/2006/relationships/slide" Target="slides/slide119.xml"/><Relationship Id="rId132" Type="http://schemas.openxmlformats.org/officeDocument/2006/relationships/slide" Target="slides/slide148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5" Type="http://schemas.openxmlformats.org/officeDocument/2006/relationships/slide" Target="slides/slide16.xml"/><Relationship Id="rId23" Type="http://schemas.openxmlformats.org/officeDocument/2006/relationships/slide" Target="slides/slide24.xml"/><Relationship Id="rId28" Type="http://schemas.openxmlformats.org/officeDocument/2006/relationships/slide" Target="slides/slide29.xml"/><Relationship Id="rId36" Type="http://schemas.openxmlformats.org/officeDocument/2006/relationships/slide" Target="slides/slide37.xml"/><Relationship Id="rId49" Type="http://schemas.openxmlformats.org/officeDocument/2006/relationships/slide" Target="slides/slide51.xml"/><Relationship Id="rId57" Type="http://schemas.openxmlformats.org/officeDocument/2006/relationships/slide" Target="slides/slide61.xml"/><Relationship Id="rId106" Type="http://schemas.openxmlformats.org/officeDocument/2006/relationships/slide" Target="slides/slide113.xml"/><Relationship Id="rId114" Type="http://schemas.openxmlformats.org/officeDocument/2006/relationships/slide" Target="slides/slide123.xml"/><Relationship Id="rId119" Type="http://schemas.openxmlformats.org/officeDocument/2006/relationships/slide" Target="slides/slide128.xml"/><Relationship Id="rId127" Type="http://schemas.openxmlformats.org/officeDocument/2006/relationships/slide" Target="slides/slide142.xml"/><Relationship Id="rId10" Type="http://schemas.openxmlformats.org/officeDocument/2006/relationships/slide" Target="slides/slide11.xml"/><Relationship Id="rId31" Type="http://schemas.openxmlformats.org/officeDocument/2006/relationships/slide" Target="slides/slide32.xml"/><Relationship Id="rId44" Type="http://schemas.openxmlformats.org/officeDocument/2006/relationships/slide" Target="slides/slide45.xml"/><Relationship Id="rId52" Type="http://schemas.openxmlformats.org/officeDocument/2006/relationships/slide" Target="slides/slide54.xml"/><Relationship Id="rId60" Type="http://schemas.openxmlformats.org/officeDocument/2006/relationships/slide" Target="slides/slide64.xml"/><Relationship Id="rId65" Type="http://schemas.openxmlformats.org/officeDocument/2006/relationships/slide" Target="slides/slide70.xml"/><Relationship Id="rId73" Type="http://schemas.openxmlformats.org/officeDocument/2006/relationships/slide" Target="slides/slide78.xml"/><Relationship Id="rId78" Type="http://schemas.openxmlformats.org/officeDocument/2006/relationships/slide" Target="slides/slide83.xml"/><Relationship Id="rId81" Type="http://schemas.openxmlformats.org/officeDocument/2006/relationships/slide" Target="slides/slide86.xml"/><Relationship Id="rId86" Type="http://schemas.openxmlformats.org/officeDocument/2006/relationships/slide" Target="slides/slide91.xml"/><Relationship Id="rId94" Type="http://schemas.openxmlformats.org/officeDocument/2006/relationships/slide" Target="slides/slide100.xml"/><Relationship Id="rId99" Type="http://schemas.openxmlformats.org/officeDocument/2006/relationships/slide" Target="slides/slide105.xml"/><Relationship Id="rId101" Type="http://schemas.openxmlformats.org/officeDocument/2006/relationships/slide" Target="slides/slide107.xml"/><Relationship Id="rId122" Type="http://schemas.openxmlformats.org/officeDocument/2006/relationships/slide" Target="slides/slide132.xml"/><Relationship Id="rId130" Type="http://schemas.openxmlformats.org/officeDocument/2006/relationships/slide" Target="slides/slide146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39" Type="http://schemas.openxmlformats.org/officeDocument/2006/relationships/slide" Target="slides/slide40.xml"/><Relationship Id="rId109" Type="http://schemas.openxmlformats.org/officeDocument/2006/relationships/slide" Target="slides/slide117.xml"/><Relationship Id="rId34" Type="http://schemas.openxmlformats.org/officeDocument/2006/relationships/slide" Target="slides/slide35.xml"/><Relationship Id="rId50" Type="http://schemas.openxmlformats.org/officeDocument/2006/relationships/slide" Target="slides/slide52.xml"/><Relationship Id="rId55" Type="http://schemas.openxmlformats.org/officeDocument/2006/relationships/slide" Target="slides/slide59.xml"/><Relationship Id="rId76" Type="http://schemas.openxmlformats.org/officeDocument/2006/relationships/slide" Target="slides/slide81.xml"/><Relationship Id="rId97" Type="http://schemas.openxmlformats.org/officeDocument/2006/relationships/slide" Target="slides/slide103.xml"/><Relationship Id="rId104" Type="http://schemas.openxmlformats.org/officeDocument/2006/relationships/slide" Target="slides/slide111.xml"/><Relationship Id="rId120" Type="http://schemas.openxmlformats.org/officeDocument/2006/relationships/slide" Target="slides/slide129.xml"/><Relationship Id="rId125" Type="http://schemas.openxmlformats.org/officeDocument/2006/relationships/slide" Target="slides/slide140.xml"/><Relationship Id="rId7" Type="http://schemas.openxmlformats.org/officeDocument/2006/relationships/slide" Target="slides/slide8.xml"/><Relationship Id="rId71" Type="http://schemas.openxmlformats.org/officeDocument/2006/relationships/slide" Target="slides/slide76.xml"/><Relationship Id="rId92" Type="http://schemas.openxmlformats.org/officeDocument/2006/relationships/slide" Target="slides/slide98.xml"/><Relationship Id="rId2" Type="http://schemas.openxmlformats.org/officeDocument/2006/relationships/slide" Target="slides/slide3.xml"/><Relationship Id="rId29" Type="http://schemas.openxmlformats.org/officeDocument/2006/relationships/slide" Target="slides/slide30.xml"/><Relationship Id="rId24" Type="http://schemas.openxmlformats.org/officeDocument/2006/relationships/slide" Target="slides/slide25.xml"/><Relationship Id="rId40" Type="http://schemas.openxmlformats.org/officeDocument/2006/relationships/slide" Target="slides/slide41.xml"/><Relationship Id="rId45" Type="http://schemas.openxmlformats.org/officeDocument/2006/relationships/slide" Target="slides/slide46.xml"/><Relationship Id="rId66" Type="http://schemas.openxmlformats.org/officeDocument/2006/relationships/slide" Target="slides/slide71.xml"/><Relationship Id="rId87" Type="http://schemas.openxmlformats.org/officeDocument/2006/relationships/slide" Target="slides/slide92.xml"/><Relationship Id="rId110" Type="http://schemas.openxmlformats.org/officeDocument/2006/relationships/slide" Target="slides/slide118.xml"/><Relationship Id="rId115" Type="http://schemas.openxmlformats.org/officeDocument/2006/relationships/slide" Target="slides/slide124.xml"/><Relationship Id="rId131" Type="http://schemas.openxmlformats.org/officeDocument/2006/relationships/slide" Target="slides/slide147.xml"/><Relationship Id="rId61" Type="http://schemas.openxmlformats.org/officeDocument/2006/relationships/slide" Target="slides/slide65.xml"/><Relationship Id="rId82" Type="http://schemas.openxmlformats.org/officeDocument/2006/relationships/slide" Target="slides/slide87.xml"/><Relationship Id="rId19" Type="http://schemas.openxmlformats.org/officeDocument/2006/relationships/slide" Target="slides/slid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108A96F-849A-4478-94CB-D065B757D7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63554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Words>12143</Words>
  <Application>Microsoft Office PowerPoint</Application>
  <PresentationFormat>全屏显示(4:3)</PresentationFormat>
  <Paragraphs>1438</Paragraphs>
  <Slides>150</Slides>
  <Notes>15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150</vt:i4>
      </vt:variant>
    </vt:vector>
  </HeadingPairs>
  <TitlesOfParts>
    <vt:vector size="152" baseType="lpstr">
      <vt:lpstr>默认设计模板</vt:lpstr>
      <vt:lpstr>Image</vt:lpstr>
      <vt:lpstr>2015质量检验员培训</vt:lpstr>
      <vt:lpstr>幻灯片 2</vt:lpstr>
      <vt:lpstr>质量管理发展</vt:lpstr>
      <vt:lpstr>概念与术语</vt:lpstr>
      <vt:lpstr>概念与术语</vt:lpstr>
      <vt:lpstr>概念与术语</vt:lpstr>
      <vt:lpstr>概念与术语</vt:lpstr>
      <vt:lpstr>概念与术语</vt:lpstr>
      <vt:lpstr>概念与术语</vt:lpstr>
      <vt:lpstr>检验的目的</vt:lpstr>
      <vt:lpstr>检验的职能</vt:lpstr>
      <vt:lpstr>检验的职能-鉴别职能</vt:lpstr>
      <vt:lpstr>检验的职能-把关职能</vt:lpstr>
      <vt:lpstr>检验的职能-预防职能</vt:lpstr>
      <vt:lpstr>检验的职能-报告职能</vt:lpstr>
      <vt:lpstr>检验的指导思想</vt:lpstr>
      <vt:lpstr>检验的分类</vt:lpstr>
      <vt:lpstr>检验的依据</vt:lpstr>
      <vt:lpstr>检验的依据</vt:lpstr>
      <vt:lpstr>检验的依据</vt:lpstr>
      <vt:lpstr>检验的依据</vt:lpstr>
      <vt:lpstr>幻灯片 22</vt:lpstr>
      <vt:lpstr>幻灯片 23</vt:lpstr>
      <vt:lpstr>幻灯片 24</vt:lpstr>
      <vt:lpstr>幻灯片 25</vt:lpstr>
      <vt:lpstr>幻灯片 26</vt:lpstr>
      <vt:lpstr>检验工作步骤</vt:lpstr>
      <vt:lpstr>检验工作步骤</vt:lpstr>
      <vt:lpstr>检验工作步骤</vt:lpstr>
      <vt:lpstr>检验工作步骤</vt:lpstr>
      <vt:lpstr>检验工作步骤</vt:lpstr>
      <vt:lpstr>检验工作步骤</vt:lpstr>
      <vt:lpstr>检验工作要求</vt:lpstr>
      <vt:lpstr>检验工作要求</vt:lpstr>
      <vt:lpstr>检验工作要求</vt:lpstr>
      <vt:lpstr>检验工作要求</vt:lpstr>
      <vt:lpstr>检验工作要求</vt:lpstr>
      <vt:lpstr>对检验工作的正确认识</vt:lpstr>
      <vt:lpstr>检验工作原则</vt:lpstr>
      <vt:lpstr>检验工作要求</vt:lpstr>
      <vt:lpstr>检验工作要求</vt:lpstr>
      <vt:lpstr>检验工作要求</vt:lpstr>
      <vt:lpstr>质量检验与质量管理的关系</vt:lpstr>
      <vt:lpstr>质量检验与质量管理的关系</vt:lpstr>
      <vt:lpstr>不断降低检验误差，提高检验水平</vt:lpstr>
      <vt:lpstr>不断降低检验误差，提高检验水平</vt:lpstr>
      <vt:lpstr>不断降低检验误差，提高检验水平</vt:lpstr>
      <vt:lpstr>不断降低检验误差，提高检验水平</vt:lpstr>
      <vt:lpstr>航天型号两个“五条归零标准”</vt:lpstr>
      <vt:lpstr>幻灯片 50</vt:lpstr>
      <vt:lpstr>质量检验机构及职责权限</vt:lpstr>
      <vt:lpstr>质量检验机构及职责权限</vt:lpstr>
      <vt:lpstr>质量检验机构及职责权限</vt:lpstr>
      <vt:lpstr>质量检验机构及职责权限</vt:lpstr>
      <vt:lpstr>质量检验机构及职责权限</vt:lpstr>
      <vt:lpstr>质量检验机构及职责权限</vt:lpstr>
      <vt:lpstr>职责划分</vt:lpstr>
      <vt:lpstr>幻灯片 58</vt:lpstr>
      <vt:lpstr>检验员资质及要求</vt:lpstr>
      <vt:lpstr>检验员资质及要求</vt:lpstr>
      <vt:lpstr>检验印章</vt:lpstr>
      <vt:lpstr>检验印章</vt:lpstr>
      <vt:lpstr>检验印章</vt:lpstr>
      <vt:lpstr>检验印章</vt:lpstr>
      <vt:lpstr>检验印章</vt:lpstr>
      <vt:lpstr>幻灯片 66</vt:lpstr>
      <vt:lpstr>生产过程的质量检验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外购器材和外协件的检验</vt:lpstr>
      <vt:lpstr>生产过程的质量检验</vt:lpstr>
      <vt:lpstr>工序质量检验</vt:lpstr>
      <vt:lpstr>工序质量检验</vt:lpstr>
      <vt:lpstr>工序质量检验</vt:lpstr>
      <vt:lpstr>工序质量检验的形式和内容</vt:lpstr>
      <vt:lpstr>工序质量检验的形式和内容</vt:lpstr>
      <vt:lpstr>工序质量检验的形式和内容</vt:lpstr>
      <vt:lpstr>工序质量检验的形式和内容</vt:lpstr>
      <vt:lpstr>工序质量检验的形式和内容</vt:lpstr>
      <vt:lpstr>工序质量检验的形式和内容</vt:lpstr>
      <vt:lpstr>工序质量检验的形式和内容</vt:lpstr>
      <vt:lpstr>工序质量检验的形式和内容</vt:lpstr>
      <vt:lpstr>生产过程的质量检验</vt:lpstr>
      <vt:lpstr> 最终成品检验</vt:lpstr>
      <vt:lpstr> 最终成品检验</vt:lpstr>
      <vt:lpstr> 最终成品检验</vt:lpstr>
      <vt:lpstr> 最终成品检验</vt:lpstr>
      <vt:lpstr>成品检验</vt:lpstr>
      <vt:lpstr>生产过程的质量检验</vt:lpstr>
      <vt:lpstr>产品配套交付检查</vt:lpstr>
      <vt:lpstr>产品配套交付检查</vt:lpstr>
      <vt:lpstr>产品配套交付检查</vt:lpstr>
      <vt:lpstr>生产过程的质量检验</vt:lpstr>
      <vt:lpstr>产品配套交付检查</vt:lpstr>
      <vt:lpstr>生产过程的质量检验</vt:lpstr>
      <vt:lpstr>检验记录的填写</vt:lpstr>
      <vt:lpstr>检验记录的填写</vt:lpstr>
      <vt:lpstr>检验记录的填写</vt:lpstr>
      <vt:lpstr>检验记录的填写</vt:lpstr>
      <vt:lpstr>检验记录的填写</vt:lpstr>
      <vt:lpstr>幻灯片 108</vt:lpstr>
      <vt:lpstr>产品交接质量检验</vt:lpstr>
      <vt:lpstr>交接质量检查的内容</vt:lpstr>
      <vt:lpstr>交接质量检查的内容</vt:lpstr>
      <vt:lpstr>产品提交验收代表检验</vt:lpstr>
      <vt:lpstr>产品提交验收代表检验</vt:lpstr>
      <vt:lpstr>产品提交验收代表检验</vt:lpstr>
      <vt:lpstr>幻灯片 115</vt:lpstr>
      <vt:lpstr>产品标识、检验状态标识管理</vt:lpstr>
      <vt:lpstr>产品标识、检验状态标识管理</vt:lpstr>
      <vt:lpstr>产品标识、检验状态标识管理</vt:lpstr>
      <vt:lpstr>产品标识、检验状态标识管理</vt:lpstr>
      <vt:lpstr>产品标识、检验状态标识管理</vt:lpstr>
      <vt:lpstr>产品标识、检验状态标识管理</vt:lpstr>
      <vt:lpstr>幻灯片 122</vt:lpstr>
      <vt:lpstr>产品多余物控制与检验</vt:lpstr>
      <vt:lpstr>产品多余物控制与检验</vt:lpstr>
      <vt:lpstr>产品多余物控制与检验</vt:lpstr>
      <vt:lpstr>产品多余物控制与检验</vt:lpstr>
      <vt:lpstr>产品多余物控制与检验</vt:lpstr>
      <vt:lpstr>产品多余物控制与检验</vt:lpstr>
      <vt:lpstr>产品多余物控制与检验</vt:lpstr>
      <vt:lpstr>幻灯片 130</vt:lpstr>
      <vt:lpstr>不合格品控制</vt:lpstr>
      <vt:lpstr>不合格品的处置</vt:lpstr>
      <vt:lpstr>不合格品的处置</vt:lpstr>
      <vt:lpstr>不合格品审理分级表</vt:lpstr>
      <vt:lpstr>不合格品审理与处置</vt:lpstr>
      <vt:lpstr>不合格品审理分级表</vt:lpstr>
      <vt:lpstr>不合格品审理分级表</vt:lpstr>
      <vt:lpstr>幻灯片 138</vt:lpstr>
      <vt:lpstr>产品质量证明文件管理</vt:lpstr>
      <vt:lpstr>产品质量证明文件管理</vt:lpstr>
      <vt:lpstr>产品质量证明文件管理</vt:lpstr>
      <vt:lpstr>产品质量证明文件管理</vt:lpstr>
      <vt:lpstr>产品质量证明文件管理</vt:lpstr>
      <vt:lpstr>幻灯片 144</vt:lpstr>
      <vt:lpstr>设备使用的检查与监督 </vt:lpstr>
      <vt:lpstr>工装使用的质量检查与监督 </vt:lpstr>
      <vt:lpstr>测量设备使用的质量检查与监督 </vt:lpstr>
      <vt:lpstr>测量设备使用的质量检查与监督 </vt:lpstr>
      <vt:lpstr>工装使用的质量检查与监督 </vt:lpstr>
      <vt:lpstr>幻灯片 150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fan</dc:creator>
  <cp:lastModifiedBy>刘建国</cp:lastModifiedBy>
  <cp:revision>117</cp:revision>
  <cp:lastPrinted>1601-01-01T00:00:00Z</cp:lastPrinted>
  <dcterms:created xsi:type="dcterms:W3CDTF">1601-01-01T00:00:00Z</dcterms:created>
  <dcterms:modified xsi:type="dcterms:W3CDTF">2015-05-07T00:42:17Z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