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524" r:id="rId3"/>
    <p:sldId id="525" r:id="rId4"/>
    <p:sldId id="257" r:id="rId5"/>
    <p:sldId id="258" r:id="rId6"/>
    <p:sldId id="310" r:id="rId7"/>
    <p:sldId id="311" r:id="rId8"/>
    <p:sldId id="644" r:id="rId9"/>
    <p:sldId id="645" r:id="rId10"/>
    <p:sldId id="305" r:id="rId11"/>
    <p:sldId id="307" r:id="rId12"/>
    <p:sldId id="309" r:id="rId13"/>
    <p:sldId id="363" r:id="rId14"/>
    <p:sldId id="1145" r:id="rId15"/>
    <p:sldId id="409" r:id="rId16"/>
    <p:sldId id="1146" r:id="rId17"/>
    <p:sldId id="318" r:id="rId18"/>
    <p:sldId id="260" r:id="rId19"/>
    <p:sldId id="262" r:id="rId20"/>
    <p:sldId id="410" r:id="rId21"/>
    <p:sldId id="265" r:id="rId22"/>
    <p:sldId id="266" r:id="rId23"/>
    <p:sldId id="319" r:id="rId24"/>
    <p:sldId id="391" r:id="rId25"/>
    <p:sldId id="272" r:id="rId26"/>
    <p:sldId id="811" r:id="rId27"/>
    <p:sldId id="812" r:id="rId29"/>
    <p:sldId id="813" r:id="rId30"/>
    <p:sldId id="814" r:id="rId31"/>
    <p:sldId id="815" r:id="rId32"/>
    <p:sldId id="816" r:id="rId33"/>
    <p:sldId id="817" r:id="rId34"/>
    <p:sldId id="818" r:id="rId35"/>
    <p:sldId id="945" r:id="rId36"/>
    <p:sldId id="819" r:id="rId37"/>
    <p:sldId id="820" r:id="rId38"/>
    <p:sldId id="821" r:id="rId39"/>
    <p:sldId id="822" r:id="rId40"/>
    <p:sldId id="823" r:id="rId41"/>
    <p:sldId id="943" r:id="rId42"/>
    <p:sldId id="824" r:id="rId43"/>
    <p:sldId id="825" r:id="rId44"/>
    <p:sldId id="826" r:id="rId45"/>
    <p:sldId id="827" r:id="rId46"/>
    <p:sldId id="828" r:id="rId47"/>
    <p:sldId id="829" r:id="rId48"/>
    <p:sldId id="830" r:id="rId49"/>
    <p:sldId id="831" r:id="rId50"/>
    <p:sldId id="832" r:id="rId51"/>
    <p:sldId id="833" r:id="rId52"/>
    <p:sldId id="834" r:id="rId53"/>
    <p:sldId id="835" r:id="rId54"/>
    <p:sldId id="836" r:id="rId55"/>
    <p:sldId id="837" r:id="rId56"/>
    <p:sldId id="838" r:id="rId57"/>
    <p:sldId id="839" r:id="rId58"/>
    <p:sldId id="893" r:id="rId59"/>
    <p:sldId id="920" r:id="rId60"/>
    <p:sldId id="278" r:id="rId61"/>
    <p:sldId id="394" r:id="rId62"/>
    <p:sldId id="332" r:id="rId63"/>
    <p:sldId id="281" r:id="rId64"/>
    <p:sldId id="282" r:id="rId65"/>
    <p:sldId id="284" r:id="rId66"/>
    <p:sldId id="286" r:id="rId67"/>
    <p:sldId id="290" r:id="rId68"/>
    <p:sldId id="288" r:id="rId69"/>
    <p:sldId id="301" r:id="rId70"/>
    <p:sldId id="328" r:id="rId71"/>
    <p:sldId id="326" r:id="rId72"/>
    <p:sldId id="325" r:id="rId73"/>
    <p:sldId id="331" r:id="rId74"/>
    <p:sldId id="294" r:id="rId75"/>
    <p:sldId id="646" r:id="rId76"/>
    <p:sldId id="295" r:id="rId77"/>
    <p:sldId id="296" r:id="rId78"/>
    <p:sldId id="297" r:id="rId79"/>
    <p:sldId id="323" r:id="rId80"/>
    <p:sldId id="298" r:id="rId81"/>
    <p:sldId id="343" r:id="rId82"/>
    <p:sldId id="299" r:id="rId83"/>
    <p:sldId id="329" r:id="rId84"/>
    <p:sldId id="647" r:id="rId85"/>
    <p:sldId id="648" r:id="rId86"/>
    <p:sldId id="333" r:id="rId87"/>
    <p:sldId id="334" r:id="rId88"/>
    <p:sldId id="335" r:id="rId89"/>
    <p:sldId id="414" r:id="rId90"/>
    <p:sldId id="1147" r:id="rId91"/>
    <p:sldId id="339" r:id="rId92"/>
    <p:sldId id="649" r:id="rId93"/>
    <p:sldId id="337" r:id="rId94"/>
    <p:sldId id="338" r:id="rId95"/>
    <p:sldId id="340" r:id="rId96"/>
    <p:sldId id="345" r:id="rId97"/>
    <p:sldId id="346" r:id="rId98"/>
    <p:sldId id="347" r:id="rId99"/>
    <p:sldId id="348" r:id="rId100"/>
    <p:sldId id="350" r:id="rId101"/>
    <p:sldId id="351" r:id="rId102"/>
    <p:sldId id="352" r:id="rId103"/>
    <p:sldId id="766" r:id="rId104"/>
    <p:sldId id="765" r:id="rId105"/>
    <p:sldId id="767" r:id="rId106"/>
    <p:sldId id="768" r:id="rId107"/>
    <p:sldId id="769" r:id="rId108"/>
    <p:sldId id="353" r:id="rId109"/>
    <p:sldId id="354" r:id="rId110"/>
    <p:sldId id="355" r:id="rId111"/>
    <p:sldId id="356" r:id="rId112"/>
    <p:sldId id="357" r:id="rId113"/>
    <p:sldId id="358" r:id="rId114"/>
    <p:sldId id="359" r:id="rId115"/>
    <p:sldId id="1148" r:id="rId116"/>
    <p:sldId id="1149" r:id="rId117"/>
    <p:sldId id="360" r:id="rId118"/>
    <p:sldId id="361" r:id="rId119"/>
    <p:sldId id="362" r:id="rId120"/>
    <p:sldId id="364" r:id="rId121"/>
    <p:sldId id="365" r:id="rId122"/>
    <p:sldId id="366" r:id="rId123"/>
    <p:sldId id="368" r:id="rId124"/>
    <p:sldId id="369" r:id="rId125"/>
    <p:sldId id="370" r:id="rId126"/>
    <p:sldId id="371" r:id="rId127"/>
    <p:sldId id="372" r:id="rId128"/>
    <p:sldId id="373" r:id="rId129"/>
    <p:sldId id="374" r:id="rId130"/>
    <p:sldId id="375" r:id="rId131"/>
    <p:sldId id="376" r:id="rId132"/>
    <p:sldId id="377" r:id="rId133"/>
    <p:sldId id="378" r:id="rId134"/>
    <p:sldId id="379" r:id="rId135"/>
    <p:sldId id="380" r:id="rId136"/>
    <p:sldId id="386" r:id="rId137"/>
    <p:sldId id="658" r:id="rId138"/>
    <p:sldId id="382" r:id="rId139"/>
    <p:sldId id="383" r:id="rId140"/>
    <p:sldId id="384" r:id="rId141"/>
    <p:sldId id="415" r:id="rId142"/>
    <p:sldId id="764" r:id="rId143"/>
  </p:sldIdLst>
  <p:sldSz cx="9144000" cy="6858000" type="screen4x3"/>
  <p:notesSz cx="6669405" cy="9926955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u="none" kern="1200" baseline="0">
        <a:solidFill>
          <a:schemeClr val="tx1"/>
        </a:solidFill>
        <a:latin typeface="Verdana" panose="020B0604030504040204" pitchFamily="2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u="none" kern="1200" baseline="0">
        <a:solidFill>
          <a:schemeClr val="tx1"/>
        </a:solidFill>
        <a:latin typeface="Verdana" panose="020B0604030504040204" pitchFamily="2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u="none" kern="1200" baseline="0">
        <a:solidFill>
          <a:schemeClr val="tx1"/>
        </a:solidFill>
        <a:latin typeface="Verdana" panose="020B0604030504040204" pitchFamily="2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u="none" kern="1200" baseline="0">
        <a:solidFill>
          <a:schemeClr val="tx1"/>
        </a:solidFill>
        <a:latin typeface="Verdana" panose="020B0604030504040204" pitchFamily="2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u="none" kern="1200" baseline="0">
        <a:solidFill>
          <a:schemeClr val="tx1"/>
        </a:solidFill>
        <a:latin typeface="Verdana" panose="020B0604030504040204" pitchFamily="2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u="none" kern="1200" baseline="0">
        <a:solidFill>
          <a:schemeClr val="tx1"/>
        </a:solidFill>
        <a:latin typeface="Verdana" panose="020B0604030504040204" pitchFamily="2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u="none" kern="1200" baseline="0">
        <a:solidFill>
          <a:schemeClr val="tx1"/>
        </a:solidFill>
        <a:latin typeface="Verdana" panose="020B0604030504040204" pitchFamily="2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u="none" kern="1200" baseline="0">
        <a:solidFill>
          <a:schemeClr val="tx1"/>
        </a:solidFill>
        <a:latin typeface="Verdana" panose="020B0604030504040204" pitchFamily="2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u="none" kern="1200" baseline="0">
        <a:solidFill>
          <a:schemeClr val="tx1"/>
        </a:solidFill>
        <a:latin typeface="Verdana" panose="020B0604030504040204" pitchFamily="2" charset="0"/>
        <a:ea typeface="宋体" panose="02010600030101010101" pitchFamily="2" charset="-122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9" Type="http://schemas.openxmlformats.org/officeDocument/2006/relationships/slide" Target="slides/slide96.xml"/><Relationship Id="rId98" Type="http://schemas.openxmlformats.org/officeDocument/2006/relationships/slide" Target="slides/slide95.xml"/><Relationship Id="rId97" Type="http://schemas.openxmlformats.org/officeDocument/2006/relationships/slide" Target="slides/slide94.xml"/><Relationship Id="rId96" Type="http://schemas.openxmlformats.org/officeDocument/2006/relationships/slide" Target="slides/slide93.xml"/><Relationship Id="rId95" Type="http://schemas.openxmlformats.org/officeDocument/2006/relationships/slide" Target="slides/slide92.xml"/><Relationship Id="rId94" Type="http://schemas.openxmlformats.org/officeDocument/2006/relationships/slide" Target="slides/slide91.xml"/><Relationship Id="rId93" Type="http://schemas.openxmlformats.org/officeDocument/2006/relationships/slide" Target="slides/slide90.xml"/><Relationship Id="rId92" Type="http://schemas.openxmlformats.org/officeDocument/2006/relationships/slide" Target="slides/slide89.xml"/><Relationship Id="rId91" Type="http://schemas.openxmlformats.org/officeDocument/2006/relationships/slide" Target="slides/slide88.xml"/><Relationship Id="rId90" Type="http://schemas.openxmlformats.org/officeDocument/2006/relationships/slide" Target="slides/slide87.xml"/><Relationship Id="rId9" Type="http://schemas.openxmlformats.org/officeDocument/2006/relationships/slide" Target="slides/slide7.xml"/><Relationship Id="rId89" Type="http://schemas.openxmlformats.org/officeDocument/2006/relationships/slide" Target="slides/slide86.xml"/><Relationship Id="rId88" Type="http://schemas.openxmlformats.org/officeDocument/2006/relationships/slide" Target="slides/slide85.xml"/><Relationship Id="rId87" Type="http://schemas.openxmlformats.org/officeDocument/2006/relationships/slide" Target="slides/slide84.xml"/><Relationship Id="rId86" Type="http://schemas.openxmlformats.org/officeDocument/2006/relationships/slide" Target="slides/slide83.xml"/><Relationship Id="rId85" Type="http://schemas.openxmlformats.org/officeDocument/2006/relationships/slide" Target="slides/slide82.xml"/><Relationship Id="rId84" Type="http://schemas.openxmlformats.org/officeDocument/2006/relationships/slide" Target="slides/slide81.xml"/><Relationship Id="rId83" Type="http://schemas.openxmlformats.org/officeDocument/2006/relationships/slide" Target="slides/slide80.xml"/><Relationship Id="rId82" Type="http://schemas.openxmlformats.org/officeDocument/2006/relationships/slide" Target="slides/slide79.xml"/><Relationship Id="rId81" Type="http://schemas.openxmlformats.org/officeDocument/2006/relationships/slide" Target="slides/slide78.xml"/><Relationship Id="rId80" Type="http://schemas.openxmlformats.org/officeDocument/2006/relationships/slide" Target="slides/slide77.xml"/><Relationship Id="rId8" Type="http://schemas.openxmlformats.org/officeDocument/2006/relationships/slide" Target="slides/slide6.xml"/><Relationship Id="rId79" Type="http://schemas.openxmlformats.org/officeDocument/2006/relationships/slide" Target="slides/slide76.xml"/><Relationship Id="rId78" Type="http://schemas.openxmlformats.org/officeDocument/2006/relationships/slide" Target="slides/slide75.xml"/><Relationship Id="rId77" Type="http://schemas.openxmlformats.org/officeDocument/2006/relationships/slide" Target="slides/slide74.xml"/><Relationship Id="rId76" Type="http://schemas.openxmlformats.org/officeDocument/2006/relationships/slide" Target="slides/slide73.xml"/><Relationship Id="rId75" Type="http://schemas.openxmlformats.org/officeDocument/2006/relationships/slide" Target="slides/slide72.xml"/><Relationship Id="rId74" Type="http://schemas.openxmlformats.org/officeDocument/2006/relationships/slide" Target="slides/slide71.xml"/><Relationship Id="rId73" Type="http://schemas.openxmlformats.org/officeDocument/2006/relationships/slide" Target="slides/slide70.xml"/><Relationship Id="rId72" Type="http://schemas.openxmlformats.org/officeDocument/2006/relationships/slide" Target="slides/slide69.xml"/><Relationship Id="rId71" Type="http://schemas.openxmlformats.org/officeDocument/2006/relationships/slide" Target="slides/slide68.xml"/><Relationship Id="rId70" Type="http://schemas.openxmlformats.org/officeDocument/2006/relationships/slide" Target="slides/slide67.xml"/><Relationship Id="rId7" Type="http://schemas.openxmlformats.org/officeDocument/2006/relationships/slide" Target="slides/slide5.xml"/><Relationship Id="rId69" Type="http://schemas.openxmlformats.org/officeDocument/2006/relationships/slide" Target="slides/slide66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4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6" Type="http://schemas.openxmlformats.org/officeDocument/2006/relationships/tableStyles" Target="tableStyles.xml"/><Relationship Id="rId145" Type="http://schemas.openxmlformats.org/officeDocument/2006/relationships/viewProps" Target="viewProps.xml"/><Relationship Id="rId144" Type="http://schemas.openxmlformats.org/officeDocument/2006/relationships/presProps" Target="presProps.xml"/><Relationship Id="rId143" Type="http://schemas.openxmlformats.org/officeDocument/2006/relationships/slide" Target="slides/slide140.xml"/><Relationship Id="rId142" Type="http://schemas.openxmlformats.org/officeDocument/2006/relationships/slide" Target="slides/slide139.xml"/><Relationship Id="rId141" Type="http://schemas.openxmlformats.org/officeDocument/2006/relationships/slide" Target="slides/slide138.xml"/><Relationship Id="rId140" Type="http://schemas.openxmlformats.org/officeDocument/2006/relationships/slide" Target="slides/slide137.xml"/><Relationship Id="rId14" Type="http://schemas.openxmlformats.org/officeDocument/2006/relationships/slide" Target="slides/slide12.xml"/><Relationship Id="rId139" Type="http://schemas.openxmlformats.org/officeDocument/2006/relationships/slide" Target="slides/slide136.xml"/><Relationship Id="rId138" Type="http://schemas.openxmlformats.org/officeDocument/2006/relationships/slide" Target="slides/slide135.xml"/><Relationship Id="rId137" Type="http://schemas.openxmlformats.org/officeDocument/2006/relationships/slide" Target="slides/slide134.xml"/><Relationship Id="rId136" Type="http://schemas.openxmlformats.org/officeDocument/2006/relationships/slide" Target="slides/slide133.xml"/><Relationship Id="rId135" Type="http://schemas.openxmlformats.org/officeDocument/2006/relationships/slide" Target="slides/slide132.xml"/><Relationship Id="rId134" Type="http://schemas.openxmlformats.org/officeDocument/2006/relationships/slide" Target="slides/slide131.xml"/><Relationship Id="rId133" Type="http://schemas.openxmlformats.org/officeDocument/2006/relationships/slide" Target="slides/slide130.xml"/><Relationship Id="rId132" Type="http://schemas.openxmlformats.org/officeDocument/2006/relationships/slide" Target="slides/slide129.xml"/><Relationship Id="rId131" Type="http://schemas.openxmlformats.org/officeDocument/2006/relationships/slide" Target="slides/slide128.xml"/><Relationship Id="rId130" Type="http://schemas.openxmlformats.org/officeDocument/2006/relationships/slide" Target="slides/slide127.xml"/><Relationship Id="rId13" Type="http://schemas.openxmlformats.org/officeDocument/2006/relationships/slide" Target="slides/slide11.xml"/><Relationship Id="rId129" Type="http://schemas.openxmlformats.org/officeDocument/2006/relationships/slide" Target="slides/slide126.xml"/><Relationship Id="rId128" Type="http://schemas.openxmlformats.org/officeDocument/2006/relationships/slide" Target="slides/slide125.xml"/><Relationship Id="rId127" Type="http://schemas.openxmlformats.org/officeDocument/2006/relationships/slide" Target="slides/slide124.xml"/><Relationship Id="rId126" Type="http://schemas.openxmlformats.org/officeDocument/2006/relationships/slide" Target="slides/slide123.xml"/><Relationship Id="rId125" Type="http://schemas.openxmlformats.org/officeDocument/2006/relationships/slide" Target="slides/slide122.xml"/><Relationship Id="rId124" Type="http://schemas.openxmlformats.org/officeDocument/2006/relationships/slide" Target="slides/slide121.xml"/><Relationship Id="rId123" Type="http://schemas.openxmlformats.org/officeDocument/2006/relationships/slide" Target="slides/slide120.xml"/><Relationship Id="rId122" Type="http://schemas.openxmlformats.org/officeDocument/2006/relationships/slide" Target="slides/slide119.xml"/><Relationship Id="rId121" Type="http://schemas.openxmlformats.org/officeDocument/2006/relationships/slide" Target="slides/slide118.xml"/><Relationship Id="rId120" Type="http://schemas.openxmlformats.org/officeDocument/2006/relationships/slide" Target="slides/slide117.xml"/><Relationship Id="rId12" Type="http://schemas.openxmlformats.org/officeDocument/2006/relationships/slide" Target="slides/slide10.xml"/><Relationship Id="rId119" Type="http://schemas.openxmlformats.org/officeDocument/2006/relationships/slide" Target="slides/slide116.xml"/><Relationship Id="rId118" Type="http://schemas.openxmlformats.org/officeDocument/2006/relationships/slide" Target="slides/slide115.xml"/><Relationship Id="rId117" Type="http://schemas.openxmlformats.org/officeDocument/2006/relationships/slide" Target="slides/slide114.xml"/><Relationship Id="rId116" Type="http://schemas.openxmlformats.org/officeDocument/2006/relationships/slide" Target="slides/slide113.xml"/><Relationship Id="rId115" Type="http://schemas.openxmlformats.org/officeDocument/2006/relationships/slide" Target="slides/slide112.xml"/><Relationship Id="rId114" Type="http://schemas.openxmlformats.org/officeDocument/2006/relationships/slide" Target="slides/slide111.xml"/><Relationship Id="rId113" Type="http://schemas.openxmlformats.org/officeDocument/2006/relationships/slide" Target="slides/slide110.xml"/><Relationship Id="rId112" Type="http://schemas.openxmlformats.org/officeDocument/2006/relationships/slide" Target="slides/slide109.xml"/><Relationship Id="rId111" Type="http://schemas.openxmlformats.org/officeDocument/2006/relationships/slide" Target="slides/slide108.xml"/><Relationship Id="rId110" Type="http://schemas.openxmlformats.org/officeDocument/2006/relationships/slide" Target="slides/slide107.xml"/><Relationship Id="rId11" Type="http://schemas.openxmlformats.org/officeDocument/2006/relationships/slide" Target="slides/slide9.xml"/><Relationship Id="rId109" Type="http://schemas.openxmlformats.org/officeDocument/2006/relationships/slide" Target="slides/slide106.xml"/><Relationship Id="rId108" Type="http://schemas.openxmlformats.org/officeDocument/2006/relationships/slide" Target="slides/slide105.xml"/><Relationship Id="rId107" Type="http://schemas.openxmlformats.org/officeDocument/2006/relationships/slide" Target="slides/slide104.xml"/><Relationship Id="rId106" Type="http://schemas.openxmlformats.org/officeDocument/2006/relationships/slide" Target="slides/slide103.xml"/><Relationship Id="rId105" Type="http://schemas.openxmlformats.org/officeDocument/2006/relationships/slide" Target="slides/slide102.xml"/><Relationship Id="rId104" Type="http://schemas.openxmlformats.org/officeDocument/2006/relationships/slide" Target="slides/slide101.xml"/><Relationship Id="rId103" Type="http://schemas.openxmlformats.org/officeDocument/2006/relationships/slide" Target="slides/slide100.xml"/><Relationship Id="rId102" Type="http://schemas.openxmlformats.org/officeDocument/2006/relationships/slide" Target="slides/slide99.xml"/><Relationship Id="rId101" Type="http://schemas.openxmlformats.org/officeDocument/2006/relationships/slide" Target="slides/slide98.xml"/><Relationship Id="rId100" Type="http://schemas.openxmlformats.org/officeDocument/2006/relationships/slide" Target="slides/slide97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0.png"/><Relationship Id="rId7" Type="http://schemas.openxmlformats.org/officeDocument/2006/relationships/image" Target="../media/image9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